
<file path=[Content_Types].xml><?xml version="1.0" encoding="utf-8"?>
<Types xmlns="http://schemas.openxmlformats.org/package/2006/content-types">
  <Default ContentType="image/jpeg" Extension="jpg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?>
<ns0:Relationships xmlns:ns0="http://schemas.openxmlformats.org/package/2006/relationships"><ns0:Relationship Id="rId1" Target="slideMasters/slideMaster1.xml" Type="http://schemas.openxmlformats.org/officeDocument/2006/relationships/slideMaster" /><ns0:Relationship Id="rId10" Target="slides/slide5.xml" Type="http://schemas.openxmlformats.org/officeDocument/2006/relationships/slide" /><ns0:Relationship Id="rId11" Target="slides/slide6.xml" Type="http://schemas.openxmlformats.org/officeDocument/2006/relationships/slide" /><ns0:Relationship Id="rId12" Target="slides/slide7.xml" Type="http://schemas.openxmlformats.org/officeDocument/2006/relationships/slide" /><ns0:Relationship Id="rId13" Target="slides/slide8.xml" Type="http://schemas.openxmlformats.org/officeDocument/2006/relationships/slide" /><ns0:Relationship Id="rId14" Target="slides/slide9.xml" Type="http://schemas.openxmlformats.org/officeDocument/2006/relationships/slide" /><ns0:Relationship Id="rId15" Target="slides/slide10.xml" Type="http://schemas.openxmlformats.org/officeDocument/2006/relationships/slide" /><ns0:Relationship Id="rId16" Target="slides/slide11.xml" Type="http://schemas.openxmlformats.org/officeDocument/2006/relationships/slide" /><ns0:Relationship Id="rId17" Target="slides/slide12.xml" Type="http://schemas.openxmlformats.org/officeDocument/2006/relationships/slide" /><ns0:Relationship Id="rId18" Target="slides/slide13.xml" Type="http://schemas.openxmlformats.org/officeDocument/2006/relationships/slide" /><ns0:Relationship Id="rId19" Target="slides/slide14.xml" Type="http://schemas.openxmlformats.org/officeDocument/2006/relationships/slide" /><ns0:Relationship Id="rId2" Target="presProps.xml" Type="http://schemas.openxmlformats.org/officeDocument/2006/relationships/presProps" /><ns0:Relationship Id="rId20" Target="slides/slide15.xml" Type="http://schemas.openxmlformats.org/officeDocument/2006/relationships/slide" /><ns0:Relationship Id="rId3" Target="viewProps.xml" Type="http://schemas.openxmlformats.org/officeDocument/2006/relationships/viewProps" /><ns0:Relationship Id="rId4" Target="theme/theme1.xml" Type="http://schemas.openxmlformats.org/officeDocument/2006/relationships/theme" /><ns0:Relationship Id="rId5" Target="tableStyles.xml" Type="http://schemas.openxmlformats.org/officeDocument/2006/relationships/tableStyles" /><ns0:Relationship Id="rId6" Target="slides/slide1.xml" Type="http://schemas.openxmlformats.org/officeDocument/2006/relationships/slide" /><ns0:Relationship Id="rId7" Target="slides/slide2.xml" Type="http://schemas.openxmlformats.org/officeDocument/2006/relationships/slide" /><ns0:Relationship Id="rId8" Target="slides/slide3.xml" Type="http://schemas.openxmlformats.org/officeDocument/2006/relationships/slide" /><ns0:Relationship Id="rId9" Target="slides/slide4.xml" Type="http://schemas.openxmlformats.org/officeDocument/2006/relationships/slide" /><ns0:Relationship Id="rId21" Target="slides/slide16.xml" Type="http://schemas.openxmlformats.org/officeDocument/2006/relationships/slide" /><ns0:Relationship Id="rId22" Target="slides/slide17.xml" Type="http://schemas.openxmlformats.org/officeDocument/2006/relationships/slide" /><ns0:Relationship Id="rId23" Target="slides/slide18.xml" Type="http://schemas.openxmlformats.org/officeDocument/2006/relationships/slide" /><ns0:Relationship Id="rId24" Target="slides/slide19.xml" Type="http://schemas.openxmlformats.org/officeDocument/2006/relationships/slide" /><ns0:Relationship Id="rId25" Target="slides/slide20.xml" Type="http://schemas.openxmlformats.org/officeDocument/2006/relationships/slide" /><ns0:Relationship Id="rId26" Target="slides/slide21.xml" Type="http://schemas.openxmlformats.org/officeDocument/2006/relationships/slide" /><ns0:Relationship Id="rId27" Target="slides/slide22.xml" Type="http://schemas.openxmlformats.org/officeDocument/2006/relationships/slide" /><ns0:Relationship Id="rId28" Target="slides/slide23.xml" Type="http://schemas.openxmlformats.org/officeDocument/2006/relationships/slide" /><ns0:Relationship Id="rId29" Target="slides/slide24.xml" Type="http://schemas.openxmlformats.org/officeDocument/2006/relationships/slide" /><ns0:Relationship Id="rId30" Target="slides/slide25.xml" Type="http://schemas.openxmlformats.org/officeDocument/2006/relationships/slide" /><ns0:Relationship Id="rId31" Target="slides/slide26.xml" Type="http://schemas.openxmlformats.org/officeDocument/2006/relationships/slide" /></ns0: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jp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g" Type="http://schemas.openxmlformats.org/officeDocument/2006/relationships/image"/></Relationships>
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jpg" Type="http://schemas.openxmlformats.org/officeDocument/2006/relationships/image"/></Relationships>
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jpg" Type="http://schemas.openxmlformats.org/officeDocument/2006/relationships/image"/></Relationships>
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jpg" Type="http://schemas.openxmlformats.org/officeDocument/2006/relationships/image"/></Relationships>
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jpg" Type="http://schemas.openxmlformats.org/officeDocument/2006/relationships/image"/></Relationships>
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jpg" Type="http://schemas.openxmlformats.org/officeDocument/2006/relationships/image"/></Relationships>
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jpg" Type="http://schemas.openxmlformats.org/officeDocument/2006/relationships/image"/></Relationships>
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jpg" Type="http://schemas.openxmlformats.org/officeDocument/2006/relationships/image"/></Relationships>
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jpg" Type="http://schemas.openxmlformats.org/officeDocument/2006/relationships/image"/></Relationships>
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jpg" Type="http://schemas.openxmlformats.org/officeDocument/2006/relationships/image"/></Relationships>
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jpg" Type="http://schemas.openxmlformats.org/officeDocument/2006/relationships/image"/></Relationships>
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